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sldIdLst>
    <p:sldId id="256" r:id="rId2"/>
    <p:sldId id="267" r:id="rId3"/>
    <p:sldId id="263" r:id="rId4"/>
    <p:sldId id="268" r:id="rId5"/>
    <p:sldId id="271" r:id="rId6"/>
    <p:sldId id="272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8" autoAdjust="0"/>
    <p:restoredTop sz="94660"/>
  </p:normalViewPr>
  <p:slideViewPr>
    <p:cSldViewPr>
      <p:cViewPr>
        <p:scale>
          <a:sx n="74" d="100"/>
          <a:sy n="74" d="100"/>
        </p:scale>
        <p:origin x="-9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2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4" y="731524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7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99127" y="1627773"/>
            <a:ext cx="6636384" cy="5264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979"/>
              </a:lnSpc>
              <a:spcBef>
                <a:spcPts val="105"/>
              </a:spcBef>
            </a:pPr>
            <a:endParaRPr sz="38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9000" y="433034"/>
            <a:ext cx="8534400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ru-RU" sz="2400" b="1" spc="-5" dirty="0" smtClean="0">
                <a:latin typeface="Times New Roman" pitchFamily="18" charset="0"/>
                <a:cs typeface="Times New Roman" pitchFamily="18" charset="0"/>
              </a:rPr>
              <a:t>Стратегия развития  кафедры Экологии и защиты </a:t>
            </a:r>
          </a:p>
          <a:p>
            <a:pPr algn="ctr">
              <a:lnSpc>
                <a:spcPts val="1320"/>
              </a:lnSpc>
              <a:spcBef>
                <a:spcPts val="100"/>
              </a:spcBef>
            </a:pPr>
            <a:endParaRPr lang="ru-RU" sz="2400" b="1" spc="-5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lang="ru-RU" sz="2400" b="1" spc="-5" dirty="0" smtClean="0">
                <a:latin typeface="Times New Roman" pitchFamily="18" charset="0"/>
                <a:cs typeface="Times New Roman" pitchFamily="18" charset="0"/>
              </a:rPr>
              <a:t>окружающей   среды до 2025 г.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62000" y="1720978"/>
            <a:ext cx="11277600" cy="4360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кафедры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всемерное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содействие укреплению и процветанию КНАУ им К.И. Скрябина, обеспечение   образования для специалистов  аграрного сектора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охраны окружающей среды.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достижения этого кафедра осуществляет учебную, научно-исследовательскую, воспитательную деятельность, способствующую удовлетворению потребностей личности в интеллектуальном развитии, с использованием инновационных образовательных технологий и современных методов научного поиска, с учетом состояния рынка труда и потребностей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</a:p>
          <a:p>
            <a:pPr marL="12700" algn="just">
              <a:spcBef>
                <a:spcPts val="105"/>
              </a:spcBef>
            </a:pPr>
            <a:endParaRPr lang="ru-RU" sz="2000" b="1" spc="-8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lang="ru-RU" sz="2000" b="1" spc="-8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spc="-80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ru-RU" sz="2000" b="1" spc="-80" dirty="0" smtClean="0">
                <a:latin typeface="Times New Roman" pitchFamily="18" charset="0"/>
                <a:cs typeface="Times New Roman" pitchFamily="18" charset="0"/>
              </a:rPr>
              <a:t>кафедры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spc="-80" dirty="0">
                <a:latin typeface="Times New Roman" pitchFamily="18" charset="0"/>
                <a:cs typeface="Times New Roman" pitchFamily="18" charset="0"/>
              </a:rPr>
              <a:t>Подготовка высококвалифицированных −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80" dirty="0">
                <a:latin typeface="Times New Roman" pitchFamily="18" charset="0"/>
                <a:cs typeface="Times New Roman" pitchFamily="18" charset="0"/>
              </a:rPr>
              <a:t>специалистов в сфере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экологии, 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охраны окружающей </a:t>
            </a:r>
            <a:r>
              <a:rPr lang="ru-RU" sz="2000" spc="-80" dirty="0">
                <a:latin typeface="Times New Roman" pitchFamily="18" charset="0"/>
                <a:cs typeface="Times New Roman" pitchFamily="18" charset="0"/>
              </a:rPr>
              <a:t>среды и природопользования, получение и распространение передовых знаний в области экологии на основе идеологии устойчивого развития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способности к самообразованию и профессиональной мобильности, способности к обобщению, анализу, восприятию информации, постановке цели и выбору путей её достижения, повышению своей квалификации и мастерства, осознанию социальной значимости своей будущей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профессии.</a:t>
            </a:r>
          </a:p>
        </p:txBody>
      </p:sp>
      <p:sp>
        <p:nvSpPr>
          <p:cNvPr id="107" name="AutoShape 4" descr="Решения проблем экологии — Люди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Решение экологических проблем: пути и спосо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0" y="160338"/>
            <a:ext cx="29686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10515600" cy="8382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СТРАТЕГИЯ КАФЕДРЫ В ОБЛАСТИ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47802"/>
            <a:ext cx="10972800" cy="40385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ts val="2330"/>
              </a:lnSpc>
              <a:spcBef>
                <a:spcPts val="105"/>
              </a:spcBef>
              <a:buNone/>
            </a:pPr>
            <a:r>
              <a:rPr lang="ru-RU" b="1" dirty="0"/>
              <a:t> </a:t>
            </a:r>
            <a:endParaRPr lang="ru-RU" dirty="0"/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Реализация и развитие Болонской системы образования.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Развитие сотрудничества с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ВУЗАми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внутри страны и за рубежом в области образовательных программ, в том числе выражающейся через  мобильность ППС и студентов.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Стимулирование и развитие иностранной языковой подготовки студентов. 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Создание качественного методического обеспечение учебного процесса нового поколения,   разработка электронных учебников по дисциплинам, учебных пособий и монографий, подготовленных сотрудниками кафедры.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Развитие и расширение устойчивых связей с работодателями для повышения качества образования в рамках реализации дуальной системы подготовки, для создания  потенциальных мест трудоустройства выпускников.</a:t>
            </a:r>
          </a:p>
          <a:p>
            <a:pPr marL="285750" lvl="0" indent="-28575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Повышение квалификации ППС, теоретической и практической подготовки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преподавателей, позволяющей подготовить специалистов.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Решение экологических проблем: пути и спосо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338"/>
            <a:ext cx="2282827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7810500" y="5792526"/>
            <a:ext cx="190500" cy="15107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8"/>
            <a:ext cx="11430000" cy="64007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Стратегия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в научно-исследовательская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усиление научно-исследовательского взаимодействия кафедры с другими кафедрами, научно-исследовательскими учреждениями, природоохранными организациями.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Повышение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остепенности кафедры, написание и публикация научных трудов, разработка учебных пособий в соответствие с требованиями УМО.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Участие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 в конкурсах на получении грантов.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Активное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студентов к научно-исследовательской работе.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Стратегия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в воспитательной деятельности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научного потенциала студентов путем привлечения к участию в научно- исследовательской работе, в том числе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междисциплинарного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Вовлечение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студентов в культурно-массовые мероприятия, провидимых в университете, а также между ВУЗами.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Обеспечение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участия студентов в спортивных мероприятиях на уровне университета, республики.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Поддержка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 студентов в области социальных, прикладных  задач экологии, воспитании экологической  культуры.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Вспомогательная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Проведение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профессиональной ориентации  по набору студентов на программы, реализуемые кафедрой.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Улучшение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кафедры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внебюджетных источников финансирования.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Расширение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объема информации о деятельности кафедры на сайте, в Интернете, распространение влияния кафедры через своих выпускников. </a:t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Решение экологических проблем: пути и спосо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" y="228600"/>
            <a:ext cx="2404056" cy="11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10972800" cy="1981199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Вовлечение и усиление научно-исследовательского взаимодействия кафедры с другими кафедрами, научно-исследовательскими учреждениями, природоохранными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организациями.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остепенности кафедры, написание и публикация научных трудов, разработка учебных пособий в соответствие с требованиями УМО.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Участие ППС в конкурсах на получении грантов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привлечение студентов к научно-исследовательской работе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746" y="3200400"/>
            <a:ext cx="10896600" cy="320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в воспитательной деятельности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научного потенциала студентов путем привлечения к участию в научно- исследовательской работе, в том числе междисциплинарного направления.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студентов в культурно-массовые мероприятия, провидимых в университете, а также между ВУЗами.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участия студентов в спортивных мероприятиях на уровне университета, республики.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инициатив студентов в области социальных, прикладных  задач экологии, воспитании экологической  культуры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8" name="Picture 8" descr="Решение экологических проблем: пути и спосо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338"/>
            <a:ext cx="2663827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Вспомогательная деятельность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371601"/>
            <a:ext cx="10972800" cy="1905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профессиональной ориентации  по набору студентов на программы, реализуемые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внебюджетных источников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объема информации о деятельности кафедры на сайте, в Интернете, распространение влияния кафедры через своих выпускников.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3200400"/>
            <a:ext cx="1089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стратегии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3886200"/>
            <a:ext cx="110490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886200"/>
            <a:ext cx="11049000" cy="2590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Конкурентоспособность на международном уровне образовательного процесса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Трудоустройство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выпускников.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Повышения качества интеллектуального капитала за счет увеличения доли остепененных ППС.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Конкурентоспособность исследовательских и экспертно – аналитических работ сотрудников кафедры.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Улучшения качества исследований, увеличение количества публикаций в зарубежных изданиях</a:t>
            </a:r>
          </a:p>
        </p:txBody>
      </p:sp>
      <p:pic>
        <p:nvPicPr>
          <p:cNvPr id="9" name="Picture 8" descr="Решение экологических проблем: пути и спосо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0338"/>
            <a:ext cx="2511427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 bwMode="hidden">
          <a:xfrm>
            <a:off x="3" y="66168"/>
            <a:ext cx="12191999" cy="6791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325" y="560858"/>
            <a:ext cx="3007357" cy="4751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770"/>
              </a:lnSpc>
              <a:spcBef>
                <a:spcPts val="105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деятельность ППС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7" y="1596854"/>
            <a:ext cx="3245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b="1" spc="-215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b="1" spc="-125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spc="-185" dirty="0" smtClean="0">
                <a:latin typeface="Times New Roman" pitchFamily="18" charset="0"/>
                <a:cs typeface="Times New Roman" pitchFamily="18" charset="0"/>
              </a:rPr>
              <a:t>ани</a:t>
            </a:r>
            <a:r>
              <a:rPr lang="ru-RU" b="1" spc="-15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spc="-185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spc="-19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spc="-18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spc="-12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spc="-165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скурс</a:t>
            </a:r>
            <a:r>
              <a:rPr lang="ru-RU" b="1" spc="-18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spc="-195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b="1" spc="-19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80" dirty="0" smtClean="0">
                <a:latin typeface="Times New Roman" pitchFamily="18" charset="0"/>
                <a:cs typeface="Times New Roman" pitchFamily="18" charset="0"/>
              </a:rPr>
              <a:t>лаборатории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КНАУ,  </a:t>
            </a: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биологии НАН КР, ЧБТТУООС,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зоомузей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асиева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ИБ НАН КР,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выездные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ownloads\Кумтор 20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60" y="1828800"/>
            <a:ext cx="2817242" cy="18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31981" y="-58696"/>
            <a:ext cx="4659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26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 </a:t>
            </a:r>
            <a:r>
              <a:rPr lang="ru-RU" sz="3200" b="1" spc="-26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кафедры</a:t>
            </a:r>
            <a:endParaRPr lang="ru-RU" sz="3200" dirty="0"/>
          </a:p>
        </p:txBody>
      </p:sp>
      <p:pic>
        <p:nvPicPr>
          <p:cNvPr id="12" name="Picture 3" descr="C:\Users\Админ\Downloads\WhatsApp Image 2021-11-24 at 06.12.3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5824"/>
            <a:ext cx="3200399" cy="22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47976" y="350359"/>
            <a:ext cx="61549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ts val="1770"/>
              </a:lnSpc>
              <a:spcBef>
                <a:spcPts val="105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Вовлечение студентов в культурно-массовые мероприятия, провидимых в университете, а также между ВУЗами, в спортивные мероприятия. на уровне  университета , республики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Arial"/>
              <a:cs typeface="Arial"/>
            </a:endParaRPr>
          </a:p>
        </p:txBody>
      </p:sp>
      <p:pic>
        <p:nvPicPr>
          <p:cNvPr id="15" name="Picture 2" descr="C:\Users\Админ\Desktop\9eb876be-4b98-4c5c-b39f-3a857ef2ed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1"/>
            <a:ext cx="2743200" cy="17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Админ\Downloads\WhatsApp Image 2021-09-24 at 13.08.56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295401"/>
            <a:ext cx="3047999" cy="1712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6477000" y="3007767"/>
            <a:ext cx="543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 квалификации ППС кафедры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363868"/>
            <a:ext cx="2238183" cy="13411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88315" y="4704996"/>
            <a:ext cx="47342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770"/>
              </a:lnSpc>
              <a:spcBef>
                <a:spcPts val="100"/>
              </a:spcBef>
            </a:pPr>
            <a:r>
              <a:rPr lang="ru-RU" b="1" spc="-175" dirty="0" smtClean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-185" dirty="0" smtClean="0"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ru-RU" b="1" spc="-8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75" dirty="0"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ru-RU" b="1" spc="-190" dirty="0">
                <a:latin typeface="Times New Roman" pitchFamily="18" charset="0"/>
                <a:cs typeface="Times New Roman" pitchFamily="18" charset="0"/>
              </a:rPr>
              <a:t>ии</a:t>
            </a:r>
            <a:r>
              <a:rPr lang="ru-RU" b="1" spc="-8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55" dirty="0">
                <a:latin typeface="Times New Roman" pitchFamily="18" charset="0"/>
                <a:cs typeface="Times New Roman" pitchFamily="18" charset="0"/>
              </a:rPr>
              <a:t>дни  от</a:t>
            </a:r>
            <a:r>
              <a:rPr lang="ru-RU" b="1" spc="-16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spc="-185" dirty="0">
                <a:latin typeface="Times New Roman" pitchFamily="18" charset="0"/>
                <a:cs typeface="Times New Roman" pitchFamily="18" charset="0"/>
              </a:rPr>
              <a:t>рытых</a:t>
            </a:r>
            <a:r>
              <a:rPr lang="ru-RU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90" dirty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b="1" spc="-185" dirty="0">
                <a:latin typeface="Times New Roman" pitchFamily="18" charset="0"/>
                <a:cs typeface="Times New Roman" pitchFamily="18" charset="0"/>
              </a:rPr>
              <a:t>ерей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67" y="5032624"/>
            <a:ext cx="3470296" cy="1739145"/>
          </a:xfrm>
          <a:prstGeom prst="rect">
            <a:avLst/>
          </a:prstGeom>
          <a:noFill/>
        </p:spPr>
      </p:pic>
      <p:pic>
        <p:nvPicPr>
          <p:cNvPr id="21" name="Рисунок 20" descr="C:\Users\Админ\Downloads\WhatsApp Image 2021-11-15 at 13.12.07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15" y="3346322"/>
            <a:ext cx="2089085" cy="135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33379" y="3685850"/>
            <a:ext cx="41576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 студентов реализуются в рамках учебно-производственных, производственных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 квалификационных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практик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Бишкекском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территориальном управлении Государственного комитета КР,  Институте   Биологии НАН КР, Государственном агентстве по метеорологии при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МЧС  КР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 Ботаническом саду им Э.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Гареева</a:t>
            </a:r>
            <a:endParaRPr lang="ru-RU" dirty="0"/>
          </a:p>
        </p:txBody>
      </p:sp>
      <p:pic>
        <p:nvPicPr>
          <p:cNvPr id="4" name="Picture 2" descr="D:\04.06. среда\Новая папка\Фото лаб\00690024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83" y="381994"/>
            <a:ext cx="1271692" cy="1307989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92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716</TotalTime>
  <Words>257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СТРАТЕГИЯ КАФЕДРЫ В ОБЛАСТИ ОБРАЗОВАНИЯ</vt:lpstr>
      <vt:lpstr>                             Стратегия кафедры в научно-исследовательская деятельности   • Вовлечение и усиление научно-исследовательского взаимодействия кафедры с другими кафедрами, научно-исследовательскими учреждениями, природоохранными организациями. • Повышение остепенности кафедры, написание и публикация научных трудов, разработка учебных пособий в соответствие с требованиями УМО. • Участие ППС в конкурсах на получении грантов. • Активное привлечение студентов к научно-исследовательской работе. • Стратегия кафедры в воспитательной деятельности • Развитие научного потенциала студентов путем привлечения к участию в научно- исследовательской работе, в том числе междисциплинарного направления. • Вовлечение студентов в культурно-массовые мероприятия, провидимых в университете, а также между ВУЗами. • Обеспечение участия студентов в спортивных мероприятиях на уровне университета, республики. • Поддержка инициатив студентов в области социальных, прикладных  задач экологии, воспитании экологической  культуры. • Вспомогательная деятельность • Проведение профессиональной ориентации  по набору студентов на программы, реализуемые кафедрой. • Улучшение материально-технической базы кафедры. • Поиск внебюджетных источников финансирования. • Расширение объема информации о деятельности кафедры на сайте, в Интернете, распространение влияния кафедры через своих выпускников.  </vt:lpstr>
      <vt:lpstr>Презентация PowerPoint</vt:lpstr>
      <vt:lpstr>Вспомогательная деятельность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Админ</cp:lastModifiedBy>
  <cp:revision>50</cp:revision>
  <dcterms:created xsi:type="dcterms:W3CDTF">2021-12-16T09:37:56Z</dcterms:created>
  <dcterms:modified xsi:type="dcterms:W3CDTF">2021-12-20T10:08:16Z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2021-12-16T00:00:00Z</vt:filetime>
  </property>
</Properties>
</file>